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EB Garamond Medium" charset="0"/>
      <p:regular r:id="rId14"/>
      <p:bold r:id="rId15"/>
      <p:italic r:id="rId16"/>
      <p:boldItalic r:id="rId17"/>
    </p:embeddedFont>
    <p:embeddedFont>
      <p:font typeface="EB Garamond" charset="0"/>
      <p:regular r:id="rId18"/>
      <p:bold r:id="rId19"/>
      <p:italic r:id="rId20"/>
      <p:boldItalic r:id="rId21"/>
    </p:embeddedFont>
    <p:embeddedFont>
      <p:font typeface="Public Sans" charset="0"/>
      <p:regular r:id="rId22"/>
      <p:bold r:id="rId23"/>
      <p:italic r:id="rId24"/>
      <p:boldItalic r:id="rId25"/>
    </p:embeddedFont>
    <p:embeddedFont>
      <p:font typeface="EB Garamond SemiBold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516" y="18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03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243193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“Blog Website”</a:t>
            </a:r>
            <a:endParaRPr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0" y="892277"/>
            <a:ext cx="4548600" cy="173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Project Overview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Creating an engaging online platform for diverse articles and content.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Content Diversity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Featuring articles, tutorials, reviews, and fostering community.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User Interaction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Encouraging engagement with comments, sharing, and submissions.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Responsive Design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Ensuring accessibility across devices with a user-friendly layout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lang="en-IN" dirty="0">
              <a:latin typeface="EB Garamond Medium"/>
              <a:ea typeface="EB Garamond Medium"/>
              <a:cs typeface="Times New Roman" panose="02020603050405020304" pitchFamily="18" charset="0"/>
              <a:sym typeface="EB Garamond Medium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680DA9B-4F46-9221-629D-E1E4794F0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068201"/>
              </p:ext>
            </p:extLst>
          </p:nvPr>
        </p:nvGraphicFramePr>
        <p:xfrm>
          <a:off x="0" y="2626647"/>
          <a:ext cx="4726857" cy="1963999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585452">
                  <a:extLst>
                    <a:ext uri="{9D8B030D-6E8A-4147-A177-3AD203B41FA5}">
                      <a16:colId xmlns:a16="http://schemas.microsoft.com/office/drawing/2014/main" xmlns="" val="2523632428"/>
                    </a:ext>
                  </a:extLst>
                </a:gridCol>
                <a:gridCol w="1565786">
                  <a:extLst>
                    <a:ext uri="{9D8B030D-6E8A-4147-A177-3AD203B41FA5}">
                      <a16:colId xmlns:a16="http://schemas.microsoft.com/office/drawing/2014/main" xmlns="" val="1848483484"/>
                    </a:ext>
                  </a:extLst>
                </a:gridCol>
                <a:gridCol w="1575619">
                  <a:extLst>
                    <a:ext uri="{9D8B030D-6E8A-4147-A177-3AD203B41FA5}">
                      <a16:colId xmlns:a16="http://schemas.microsoft.com/office/drawing/2014/main" xmlns="" val="1044358008"/>
                    </a:ext>
                  </a:extLst>
                </a:gridCol>
              </a:tblGrid>
              <a:tr h="3684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2220548477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au721220104022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Manoj </a:t>
                      </a: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kumar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2251052"/>
                  </a:ext>
                </a:extLst>
              </a:tr>
              <a:tr h="34486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au721220104051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err="1">
                          <a:solidFill>
                            <a:srgbClr val="FFFF00"/>
                          </a:solidFill>
                        </a:rPr>
                        <a:t>Surendran</a:t>
                      </a: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91552485"/>
                  </a:ext>
                </a:extLst>
              </a:tr>
              <a:tr h="368452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Praveen VG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4156503176"/>
                  </a:ext>
                </a:extLst>
              </a:tr>
              <a:tr h="48185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FF00"/>
                          </a:solidFill>
                        </a:rPr>
                        <a:t>au721220104036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rgbClr val="FFFF00"/>
                          </a:solidFill>
                        </a:rPr>
                        <a:t>Rajeshwari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u="none" strike="noStrike" cap="none" dirty="0">
                          <a:solidFill>
                            <a:srgbClr val="FFFF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Cd1_12</a:t>
                      </a:r>
                      <a:endParaRPr lang="en-IN" sz="1400" u="none" strike="noStrike" cap="none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187908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xmlns="" id="{C34BCB2D-1224-0515-BCDD-269E0ADE5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17" y="610438"/>
            <a:ext cx="3421450" cy="281840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2"/>
                </a:solidFill>
              </a:rPr>
              <a:t>Blog Website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i="0" u="none" strike="noStrike" cap="none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sz="1400" b="0" i="0" u="none" strike="noStrike" cap="none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sz="1400" b="0" i="0" u="none" strike="noStrike" cap="none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marR="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Project 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EFD8526-1909-7DFB-C901-E3B7274F29A7}"/>
              </a:ext>
            </a:extLst>
          </p:cNvPr>
          <p:cNvSpPr txBox="1"/>
          <p:nvPr/>
        </p:nvSpPr>
        <p:spPr>
          <a:xfrm>
            <a:off x="550069" y="551016"/>
            <a:ext cx="8593931" cy="152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Overview: Creating an engaging online platform for diverse articles and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Diversity: Featuring articles, tutorials, reviews, and fostering community.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Interaction: Encouraging engagement with comments, sharing, and submissions.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Design: Ensuring accessibility across devices with a user-friendly layout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1F1055B-A263-CC20-1A9D-2B2D378A9EE1}"/>
              </a:ext>
            </a:extLst>
          </p:cNvPr>
          <p:cNvSpPr txBox="1"/>
          <p:nvPr/>
        </p:nvSpPr>
        <p:spPr>
          <a:xfrm>
            <a:off x="445779" y="2241285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E453876-5111-4A38-36C5-3F827913A528}"/>
              </a:ext>
            </a:extLst>
          </p:cNvPr>
          <p:cNvSpPr txBox="1"/>
          <p:nvPr/>
        </p:nvSpPr>
        <p:spPr>
          <a:xfrm>
            <a:off x="445779" y="2570988"/>
            <a:ext cx="8593931" cy="263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involves creating an interactive online platform with diverse content, fostering user engagement through comments and sharing, and ensuring accessibility with a responsive design.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Monetization Strategy: Implementing a monetization strategy through advertising, sponsored content, or premium subscriptions to sustain the website's operations and growth.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Quality Control: Implementing quality control measures, such as editorial guidelines and user-generated content moderation, to maintain the website's reputation for high-quality, trustworthy content.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194048" y="1928477"/>
            <a:ext cx="23595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 smtClean="0">
                <a:latin typeface="Times New Roman" pitchFamily="18" charset="0"/>
                <a:cs typeface="Times New Roman" pitchFamily="18" charset="0"/>
              </a:rPr>
              <a:t>https</a:t>
            </a:r>
            <a:r>
              <a:rPr lang="en-IN" b="0" i="0" smtClean="0">
                <a:latin typeface="Times New Roman" pitchFamily="18" charset="0"/>
                <a:cs typeface="Times New Roman" pitchFamily="18" charset="0"/>
              </a:rPr>
              <a:t>://github.com/praveenvg1803</a:t>
            </a:r>
            <a:endParaRPr lang="en-IN" b="0" i="0" dirty="0">
              <a:solidFill>
                <a:srgbClr val="BD8738"/>
              </a:solidFill>
              <a:latin typeface="Times New Roman" pitchFamily="18" charset="0"/>
              <a:ea typeface="EB Garamond SemiBold"/>
              <a:cs typeface="Times New Roman" pitchFamily="18" charset="0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350</Words>
  <Application>Microsoft Office PowerPoint</Application>
  <PresentationFormat>On-screen Show (16:9)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EB Garamond Medium</vt:lpstr>
      <vt:lpstr>Noto Sans Symbols</vt:lpstr>
      <vt:lpstr>EB Garamond</vt:lpstr>
      <vt:lpstr>Public Sans</vt:lpstr>
      <vt:lpstr>Söhne</vt:lpstr>
      <vt:lpstr>Times New Roman</vt:lpstr>
      <vt:lpstr>EB Garamond SemiBold</vt:lpstr>
      <vt:lpstr>Simple Light</vt:lpstr>
      <vt:lpstr>PowerPoint Presentation</vt:lpstr>
      <vt:lpstr>Blog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student</cp:lastModifiedBy>
  <cp:revision>5</cp:revision>
  <dcterms:created xsi:type="dcterms:W3CDTF">2020-08-13T11:21:46Z</dcterms:created>
  <dcterms:modified xsi:type="dcterms:W3CDTF">2023-11-03T00:36:47Z</dcterms:modified>
</cp:coreProperties>
</file>